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48"/>
  </p:notesMasterIdLst>
  <p:sldIdLst>
    <p:sldId id="496" r:id="rId2"/>
    <p:sldId id="393" r:id="rId3"/>
    <p:sldId id="394" r:id="rId4"/>
    <p:sldId id="395" r:id="rId5"/>
    <p:sldId id="396" r:id="rId6"/>
    <p:sldId id="397" r:id="rId7"/>
    <p:sldId id="398" r:id="rId8"/>
    <p:sldId id="399" r:id="rId9"/>
    <p:sldId id="400" r:id="rId10"/>
    <p:sldId id="402" r:id="rId11"/>
    <p:sldId id="403" r:id="rId12"/>
    <p:sldId id="529" r:id="rId13"/>
    <p:sldId id="404" r:id="rId14"/>
    <p:sldId id="531" r:id="rId15"/>
    <p:sldId id="532" r:id="rId16"/>
    <p:sldId id="498" r:id="rId17"/>
    <p:sldId id="416" r:id="rId18"/>
    <p:sldId id="530" r:id="rId19"/>
    <p:sldId id="417" r:id="rId20"/>
    <p:sldId id="418" r:id="rId21"/>
    <p:sldId id="514" r:id="rId22"/>
    <p:sldId id="515" r:id="rId23"/>
    <p:sldId id="517" r:id="rId24"/>
    <p:sldId id="518" r:id="rId25"/>
    <p:sldId id="519" r:id="rId26"/>
    <p:sldId id="521" r:id="rId27"/>
    <p:sldId id="520" r:id="rId28"/>
    <p:sldId id="523" r:id="rId29"/>
    <p:sldId id="525" r:id="rId30"/>
    <p:sldId id="526" r:id="rId31"/>
    <p:sldId id="527" r:id="rId32"/>
    <p:sldId id="528" r:id="rId33"/>
    <p:sldId id="533" r:id="rId34"/>
    <p:sldId id="497" r:id="rId35"/>
    <p:sldId id="405" r:id="rId36"/>
    <p:sldId id="419" r:id="rId37"/>
    <p:sldId id="406" r:id="rId38"/>
    <p:sldId id="407" r:id="rId39"/>
    <p:sldId id="408" r:id="rId40"/>
    <p:sldId id="409" r:id="rId41"/>
    <p:sldId id="410" r:id="rId42"/>
    <p:sldId id="411" r:id="rId43"/>
    <p:sldId id="412" r:id="rId44"/>
    <p:sldId id="413" r:id="rId45"/>
    <p:sldId id="414" r:id="rId46"/>
    <p:sldId id="415" r:id="rId4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4" autoAdjust="0"/>
    <p:restoredTop sz="83309" autoAdjust="0"/>
  </p:normalViewPr>
  <p:slideViewPr>
    <p:cSldViewPr>
      <p:cViewPr varScale="1">
        <p:scale>
          <a:sx n="62" d="100"/>
          <a:sy n="62" d="100"/>
        </p:scale>
        <p:origin x="1656" y="6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a:t>
            </a:r>
            <a:r>
              <a:rPr lang="en" baseline="0" dirty="0" smtClean="0"/>
              <a:t>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ngày</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905447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922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cần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là</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70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sẵn</a:t>
            </a:r>
            <a:r>
              <a:rPr lang="en-US" baseline="0" dirty="0" smtClean="0"/>
              <a:t> </a:t>
            </a:r>
            <a:r>
              <a:rPr lang="en-US" baseline="0" dirty="0" err="1"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trên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web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a:t>
            </a:r>
            <a:endParaRPr lang="en-US" dirty="0"/>
          </a:p>
        </p:txBody>
      </p:sp>
    </p:spTree>
    <p:extLst>
      <p:ext uri="{BB962C8B-B14F-4D97-AF65-F5344CB8AC3E}">
        <p14:creationId xmlns:p14="http://schemas.microsoft.com/office/powerpoint/2010/main" val="2460876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1.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1.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9.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Tree>
    <p:extLst>
      <p:ext uri="{BB962C8B-B14F-4D97-AF65-F5344CB8AC3E}">
        <p14:creationId xmlns:p14="http://schemas.microsoft.com/office/powerpoint/2010/main" val="3972148289"/>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1767883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63307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783071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1600187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Tree>
    <p:extLst>
      <p:ext uri="{BB962C8B-B14F-4D97-AF65-F5344CB8AC3E}">
        <p14:creationId xmlns:p14="http://schemas.microsoft.com/office/powerpoint/2010/main" val="4159169201"/>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4139415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3916037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542488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451588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6432784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232746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39258" y="4193501"/>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8519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 y="5892225"/>
            <a:ext cx="8097088" cy="584775"/>
          </a:xfrm>
          <a:prstGeom prst="rect">
            <a:avLst/>
          </a:prstGeom>
          <a:noFill/>
        </p:spPr>
        <p:txBody>
          <a:bodyPr wrap="none" rtlCol="0">
            <a:spAutoFit/>
          </a:bodyPr>
          <a:lstStyle/>
          <a:p>
            <a:r>
              <a:rPr lang="en-US" sz="3200" b="1" dirty="0" smtClean="0"/>
              <a:t>Treating date = Current date – From date</a:t>
            </a:r>
            <a:endParaRPr lang="en-US" sz="3200" b="1" dirty="0"/>
          </a:p>
        </p:txBody>
      </p:sp>
    </p:spTree>
    <p:extLst>
      <p:ext uri="{BB962C8B-B14F-4D97-AF65-F5344CB8AC3E}">
        <p14:creationId xmlns:p14="http://schemas.microsoft.com/office/powerpoint/2010/main" val="3048540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solidFill>
                    <a:srgbClr val="FF0000"/>
                  </a:solidFill>
                </a:rPr>
                <a:t>numberOfDay</a:t>
              </a:r>
              <a:r>
                <a:rPr lang="en" dirty="0" smtClean="0"/>
                <a:t/>
              </a:r>
              <a:br>
                <a:rPr lang="en" dirty="0" smtClean="0"/>
              </a:br>
              <a:r>
                <a:rPr lang="en" dirty="0" smtClean="0"/>
                <a:t>phaseOrder</a:t>
              </a:r>
              <a:endParaRPr lang="en" dirty="0"/>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214530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rgbClr val="FF0000"/>
                  </a:solidFill>
                </a:rPr>
                <a:t>phaseOrder</a:t>
              </a:r>
              <a:endParaRPr lang="en" dirty="0">
                <a:solidFill>
                  <a:srgbClr val="FF0000"/>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2919106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4175" y="3990968"/>
            <a:ext cx="719573" cy="645499"/>
          </a:xfrm>
          <a:prstGeom prst="rect">
            <a:avLst/>
          </a:prstGeom>
        </p:spPr>
      </p:pic>
      <p:sp>
        <p:nvSpPr>
          <p:cNvPr id="29" name="TextBox 28"/>
          <p:cNvSpPr txBox="1"/>
          <p:nvPr/>
        </p:nvSpPr>
        <p:spPr>
          <a:xfrm>
            <a:off x="1502384" y="4759724"/>
            <a:ext cx="3985386" cy="584775"/>
          </a:xfrm>
          <a:prstGeom prst="rect">
            <a:avLst/>
          </a:prstGeom>
          <a:noFill/>
        </p:spPr>
        <p:txBody>
          <a:bodyPr wrap="none" rtlCol="0">
            <a:spAutoFit/>
          </a:bodyPr>
          <a:lstStyle/>
          <a:p>
            <a:r>
              <a:rPr lang="en-US" sz="3200" b="1" dirty="0" smtClean="0"/>
              <a:t>Not found message</a:t>
            </a:r>
            <a:endParaRPr lang="en-US" sz="3200" b="1" dirty="0"/>
          </a:p>
        </p:txBody>
      </p:sp>
    </p:spTree>
    <p:extLst>
      <p:ext uri="{BB962C8B-B14F-4D97-AF65-F5344CB8AC3E}">
        <p14:creationId xmlns:p14="http://schemas.microsoft.com/office/powerpoint/2010/main" val="5897385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661139369"/>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3496630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1189907852"/>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3940519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8075" y="4469882"/>
            <a:ext cx="1122868" cy="1122868"/>
          </a:xfrm>
          <a:prstGeom prst="rect">
            <a:avLst/>
          </a:prstGeom>
        </p:spPr>
      </p:pic>
      <p:cxnSp>
        <p:nvCxnSpPr>
          <p:cNvPr id="55" name="Straight Connector 54"/>
          <p:cNvCxnSpPr/>
          <p:nvPr/>
        </p:nvCxnSpPr>
        <p:spPr>
          <a:xfrm>
            <a:off x="2802968" y="3599368"/>
            <a:ext cx="0" cy="8705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619744" y="4632790"/>
            <a:ext cx="1460656" cy="923330"/>
          </a:xfrm>
          <a:prstGeom prst="rect">
            <a:avLst/>
          </a:prstGeom>
          <a:noFill/>
        </p:spPr>
        <p:txBody>
          <a:bodyPr wrap="none" rtlCol="0">
            <a:spAutoFit/>
          </a:bodyPr>
          <a:lstStyle/>
          <a:p>
            <a:pPr marL="285750" indent="-285750">
              <a:buFontTx/>
              <a:buChar char="-"/>
            </a:pPr>
            <a:r>
              <a:rPr lang="en-US" sz="1800" b="1" dirty="0" smtClean="0"/>
              <a:t>Medicine</a:t>
            </a:r>
          </a:p>
          <a:p>
            <a:pPr marL="285750" indent="-285750">
              <a:buFontTx/>
              <a:buChar char="-"/>
            </a:pPr>
            <a:r>
              <a:rPr lang="en-US" sz="1800" b="1" dirty="0" smtClean="0"/>
              <a:t>Food</a:t>
            </a:r>
          </a:p>
          <a:p>
            <a:pPr marL="285750" indent="-285750">
              <a:buFontTx/>
              <a:buChar char="-"/>
            </a:pPr>
            <a:r>
              <a:rPr lang="en-US" sz="1800" b="1" dirty="0" smtClean="0"/>
              <a:t>Practice</a:t>
            </a:r>
            <a:endParaRPr lang="en-US" sz="1800" b="1" dirty="0"/>
          </a:p>
        </p:txBody>
      </p:sp>
    </p:spTree>
    <p:extLst>
      <p:ext uri="{BB962C8B-B14F-4D97-AF65-F5344CB8AC3E}">
        <p14:creationId xmlns:p14="http://schemas.microsoft.com/office/powerpoint/2010/main" val="29339928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087373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7458572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22560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41442180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11540074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34</a:t>
            </a:fld>
            <a:endParaRPr lang="en"/>
          </a:p>
        </p:txBody>
      </p:sp>
    </p:spTree>
    <p:extLst>
      <p:ext uri="{BB962C8B-B14F-4D97-AF65-F5344CB8AC3E}">
        <p14:creationId xmlns:p14="http://schemas.microsoft.com/office/powerpoint/2010/main" val="4257062640"/>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27561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37</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219070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28555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1399603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140787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932405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985324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7700702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78828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6242807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09844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543314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96039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60875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883</TotalTime>
  <Words>2365</Words>
  <Application>Microsoft Office PowerPoint</Application>
  <PresentationFormat>On-screen Show (4:3)</PresentationFormat>
  <Paragraphs>415</Paragraphs>
  <Slides>46</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dc:creator>Man Huynh Khuong</dc:creator>
  <cp:lastModifiedBy>dangquantran</cp:lastModifiedBy>
  <cp:revision>454</cp:revision>
  <dcterms:modified xsi:type="dcterms:W3CDTF">2015-12-11T15:19:54Z</dcterms:modified>
</cp:coreProperties>
</file>